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1" r:id="rId2"/>
  </p:sldMasterIdLst>
  <p:notesMasterIdLst>
    <p:notesMasterId r:id="rId23"/>
  </p:notesMasterIdLst>
  <p:sldIdLst>
    <p:sldId id="257" r:id="rId3"/>
    <p:sldId id="258" r:id="rId4"/>
    <p:sldId id="259" r:id="rId5"/>
    <p:sldId id="260" r:id="rId6"/>
    <p:sldId id="278" r:id="rId7"/>
    <p:sldId id="261" r:id="rId8"/>
    <p:sldId id="262" r:id="rId9"/>
    <p:sldId id="263" r:id="rId10"/>
    <p:sldId id="264" r:id="rId11"/>
    <p:sldId id="277" r:id="rId12"/>
    <p:sldId id="267" r:id="rId13"/>
    <p:sldId id="268" r:id="rId14"/>
    <p:sldId id="279" r:id="rId15"/>
    <p:sldId id="269" r:id="rId16"/>
    <p:sldId id="270" r:id="rId17"/>
    <p:sldId id="271" r:id="rId18"/>
    <p:sldId id="272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F47"/>
    <a:srgbClr val="89C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24"/>
    <p:restoredTop sz="94694"/>
  </p:normalViewPr>
  <p:slideViewPr>
    <p:cSldViewPr snapToGrid="0">
      <p:cViewPr varScale="1">
        <p:scale>
          <a:sx n="105" d="100"/>
          <a:sy n="105" d="100"/>
        </p:scale>
        <p:origin x="11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E4C39D-8EEE-134E-9F32-A144003E3D65}" type="datetimeFigureOut">
              <a:rPr lang="en-US" smtClean="0"/>
              <a:t>3/12/2024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58E75-0E2E-CB4D-8009-F21389AF9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45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A58E75-0E2E-CB4D-8009-F21389AF968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774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56FDC-E652-C16D-88DA-6D296FBDC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633613"/>
            <a:ext cx="6628461" cy="1590773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7F4A1C-2B1C-BF37-93D7-9C441BE039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554998"/>
            <a:ext cx="6628461" cy="365125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F944B-A49A-4F17-5F4A-EDA7E16F20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36613"/>
          <a:stretch/>
        </p:blipFill>
        <p:spPr>
          <a:xfrm>
            <a:off x="7466661" y="0"/>
            <a:ext cx="4725339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F9AA8D-C8E9-1873-0F65-5C4F2E56AF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1022552"/>
            <a:ext cx="3606209" cy="5042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32A268-6A4A-9BFC-616C-42ED7A4D5BDF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3939147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56FDC-E652-C16D-88DA-6D296FBDC7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2146853"/>
            <a:ext cx="6628461" cy="598591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dirty="0"/>
              <a:t>Contact Us: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F944B-A49A-4F17-5F4A-EDA7E16F20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36613"/>
          <a:stretch/>
        </p:blipFill>
        <p:spPr>
          <a:xfrm>
            <a:off x="7466661" y="0"/>
            <a:ext cx="4725339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F9AA8D-C8E9-1873-0F65-5C4F2E56AF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1022552"/>
            <a:ext cx="3606209" cy="5042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32A268-6A4A-9BFC-616C-42ED7A4D5BDF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AE00448B-6AC0-214B-92DB-36E2281FDEC9}"/>
              </a:ext>
            </a:extLst>
          </p:cNvPr>
          <p:cNvSpPr txBox="1">
            <a:spLocks/>
          </p:cNvSpPr>
          <p:nvPr userDrawn="1"/>
        </p:nvSpPr>
        <p:spPr>
          <a:xfrm>
            <a:off x="838199" y="3617992"/>
            <a:ext cx="662846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b="1" i="0" dirty="0">
                <a:solidFill>
                  <a:srgbClr val="89C54B"/>
                </a:solidFill>
                <a:latin typeface="Plus Jakarta Sans SemiBold" pitchFamily="2" charset="77"/>
                <a:cs typeface="Plus Jakarta Sans SemiBold" pitchFamily="2" charset="77"/>
              </a:rPr>
              <a:t>E:      </a:t>
            </a:r>
            <a:r>
              <a:rPr lang="en-US" sz="2000" b="1" i="0" dirty="0" err="1">
                <a:latin typeface="Plus Jakarta Sans SemiBold" pitchFamily="2" charset="77"/>
                <a:cs typeface="Plus Jakarta Sans SemiBold" pitchFamily="2" charset="77"/>
              </a:rPr>
              <a:t>info@tpi.org.uk</a:t>
            </a:r>
            <a:endParaRPr lang="en-US" sz="2000" b="1" i="0" u="sng" dirty="0">
              <a:solidFill>
                <a:schemeClr val="bg1"/>
              </a:solidFill>
              <a:latin typeface="Plus Jakarta Sans SemiBold" pitchFamily="2" charset="77"/>
              <a:cs typeface="Plus Jakarta Sans SemiBold" pitchFamily="2" charset="77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9AC4DEA-6D8E-D9E6-427E-E84AF6F236BE}"/>
              </a:ext>
            </a:extLst>
          </p:cNvPr>
          <p:cNvSpPr txBox="1">
            <a:spLocks/>
          </p:cNvSpPr>
          <p:nvPr userDrawn="1"/>
        </p:nvSpPr>
        <p:spPr>
          <a:xfrm>
            <a:off x="838199" y="3162291"/>
            <a:ext cx="662846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b="1" i="0" dirty="0">
                <a:solidFill>
                  <a:srgbClr val="89C54B"/>
                </a:solidFill>
                <a:latin typeface="Plus Jakarta Sans SemiBold" pitchFamily="2" charset="77"/>
                <a:cs typeface="Plus Jakarta Sans SemiBold" pitchFamily="2" charset="77"/>
              </a:rPr>
              <a:t>W:    </a:t>
            </a:r>
            <a:r>
              <a:rPr lang="en-US" sz="2000" b="1" i="0" dirty="0" err="1">
                <a:latin typeface="Plus Jakarta Sans SemiBold" pitchFamily="2" charset="77"/>
                <a:cs typeface="Plus Jakarta Sans SemiBold" pitchFamily="2" charset="77"/>
              </a:rPr>
              <a:t>www.tpi.org.uk</a:t>
            </a:r>
            <a:endParaRPr lang="en-US" sz="2000" b="1" i="0" u="sng" dirty="0">
              <a:solidFill>
                <a:schemeClr val="bg1"/>
              </a:solidFill>
              <a:latin typeface="Plus Jakarta Sans SemiBold" pitchFamily="2" charset="77"/>
              <a:cs typeface="Plus Jakarta Sans SemiBold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E33A80-6E5E-FF04-DD38-EB56FF22AF67}"/>
              </a:ext>
            </a:extLst>
          </p:cNvPr>
          <p:cNvSpPr txBox="1"/>
          <p:nvPr userDrawn="1"/>
        </p:nvSpPr>
        <p:spPr>
          <a:xfrm>
            <a:off x="838199" y="4413653"/>
            <a:ext cx="26040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Individual Memberships:</a:t>
            </a:r>
            <a:b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</a:br>
            <a:endParaRPr lang="en-GB" sz="1200" dirty="0">
              <a:solidFill>
                <a:schemeClr val="bg1"/>
              </a:solidFill>
              <a:effectLst/>
              <a:latin typeface="Plus Jakarta Sans" pitchFamily="2" charset="77"/>
              <a:cs typeface="Plus Jakarta Sans" pitchFamily="2" charset="77"/>
            </a:endParaRPr>
          </a:p>
          <a:p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3rd Floor, 2-4 St George's Road, </a:t>
            </a:r>
            <a:b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</a:br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London</a:t>
            </a:r>
          </a:p>
          <a:p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SW19 4DP</a:t>
            </a:r>
          </a:p>
          <a:p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T:  0207 3319 7575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E606C9-F937-E3A2-4331-AB1582F53BE3}"/>
              </a:ext>
            </a:extLst>
          </p:cNvPr>
          <p:cNvSpPr txBox="1"/>
          <p:nvPr userDrawn="1"/>
        </p:nvSpPr>
        <p:spPr>
          <a:xfrm>
            <a:off x="3781506" y="4418491"/>
            <a:ext cx="26040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Company Memberships:</a:t>
            </a:r>
            <a:b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</a:br>
            <a:endParaRPr lang="en-GB" sz="1200" dirty="0">
              <a:solidFill>
                <a:schemeClr val="bg1"/>
              </a:solidFill>
              <a:effectLst/>
              <a:latin typeface="Plus Jakarta Sans" pitchFamily="2" charset="77"/>
              <a:cs typeface="Plus Jakarta Sans" pitchFamily="2" charset="77"/>
            </a:endParaRPr>
          </a:p>
          <a:p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3rd Floor, 2-4 St George's Road, </a:t>
            </a:r>
          </a:p>
          <a:p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London</a:t>
            </a:r>
          </a:p>
          <a:p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SW19 4DP</a:t>
            </a:r>
          </a:p>
          <a:p>
            <a:r>
              <a:rPr lang="en-GB" sz="1200" dirty="0">
                <a:solidFill>
                  <a:schemeClr val="bg1"/>
                </a:solidFill>
                <a:effectLst/>
                <a:latin typeface="Plus Jakarta Sans" pitchFamily="2" charset="77"/>
                <a:cs typeface="Plus Jakarta Sans" pitchFamily="2" charset="77"/>
              </a:rPr>
              <a:t>T:  020 7978 2607</a:t>
            </a:r>
          </a:p>
        </p:txBody>
      </p:sp>
    </p:spTree>
    <p:extLst>
      <p:ext uri="{BB962C8B-B14F-4D97-AF65-F5344CB8AC3E}">
        <p14:creationId xmlns:p14="http://schemas.microsoft.com/office/powerpoint/2010/main" val="3855202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BB3280-92A9-7DBE-EFC4-F77584539E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1022552"/>
            <a:ext cx="3606209" cy="5042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C56FDC-E652-C16D-88DA-6D296FBDC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633613"/>
            <a:ext cx="6628461" cy="1590773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7F4A1C-2B1C-BF37-93D7-9C441BE039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554998"/>
            <a:ext cx="6628461" cy="365125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F944B-A49A-4F17-5F4A-EDA7E16F20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36613"/>
          <a:stretch/>
        </p:blipFill>
        <p:spPr>
          <a:xfrm>
            <a:off x="7466661" y="0"/>
            <a:ext cx="4725339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322E53-D454-E932-0B72-CB1924438AA2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204766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BB3280-92A9-7DBE-EFC4-F77584539E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200" y="1022552"/>
            <a:ext cx="3606209" cy="5042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BF944B-A49A-4F17-5F4A-EDA7E16F20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36613"/>
          <a:stretch/>
        </p:blipFill>
        <p:spPr>
          <a:xfrm>
            <a:off x="7466661" y="0"/>
            <a:ext cx="4725339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275BA38-0BFE-70A9-58FB-E8E58538D0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543094" y="1920552"/>
            <a:ext cx="4381447" cy="3016895"/>
          </a:xfrm>
        </p:spPr>
        <p:txBody>
          <a:bodyPr anchor="b">
            <a:noAutofit/>
          </a:bodyPr>
          <a:lstStyle>
            <a:lvl1pPr algn="l">
              <a:defRPr sz="20000"/>
            </a:lvl1pPr>
          </a:lstStyle>
          <a:p>
            <a:r>
              <a:rPr lang="en-US" dirty="0"/>
              <a:t>01.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4E68B0-4ED6-39AE-EF2C-9B72C3D48E53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569346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DCA8E-77B7-1352-8A5C-A5C5F0AFA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4151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ED452-79EB-5E6F-3C53-7E36CD160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4650"/>
            <a:ext cx="10515600" cy="3946249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27F445-BFB5-9969-2356-E9B1552DAA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1" y="6245563"/>
            <a:ext cx="2223979" cy="31097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76F077A-EC9D-1960-7D1A-D00B3CF80AEC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302277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83FD4-626B-4CD0-2DD7-7E78BDF5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53" y="527981"/>
            <a:ext cx="5174974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35E8D-7DB1-432F-5B6A-7E30D4C31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53" y="2299769"/>
            <a:ext cx="5174974" cy="363113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F7A7D2F-4EEE-6F72-5CB7-ED2BB36C9D0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92081" y="527981"/>
            <a:ext cx="5148466" cy="540291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CFCE7E-BBD5-8893-BA85-BB93F404E67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1" y="6245563"/>
            <a:ext cx="2223979" cy="3109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B479437-8BEE-0E53-83E2-7DA30EEBC6FC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42503453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5335E-9773-7D03-E959-A97EF9A09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99081"/>
            <a:ext cx="2779643" cy="82757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01F9B-F9FC-882B-265B-D75A95C21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47389"/>
            <a:ext cx="2779643" cy="363113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1ECA81-252F-8E61-6D09-4F96523EC8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574157" y="1947389"/>
            <a:ext cx="2779643" cy="363113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33BDE1-75F2-3A76-BD31-62DACAE5F4E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706178" y="1947389"/>
            <a:ext cx="2779643" cy="363113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21ED6FF-429F-25AC-1BFC-73055B1E62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1" y="6245563"/>
            <a:ext cx="2223979" cy="3109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ACC790-D3E5-17A4-321D-0059244627EB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33694250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83FD4-626B-4CD0-2DD7-7E78BDF5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52" y="518042"/>
            <a:ext cx="5174974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35E8D-7DB1-432F-5B6A-7E30D4C31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52" y="2289830"/>
            <a:ext cx="5174974" cy="364107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8EC1FAD-792E-E801-CDF9-033A51004D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91528" y="518042"/>
            <a:ext cx="5162272" cy="5412858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5436A5-DA2F-CFED-1949-2866C3AEC4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1" y="6245563"/>
            <a:ext cx="2223979" cy="3109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7340BC-52B0-B876-3396-10C15FC998A6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41057918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B2FE-193A-7459-154B-66CF954E2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7399FA-6B88-8245-177C-FDDF472DA1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1" y="6245563"/>
            <a:ext cx="2223979" cy="3109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2FD0AE-D5A2-8C18-AB7C-D4EC208291A0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15488617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D688D3D-0865-77B3-54D4-8B47F74C0EAF}"/>
              </a:ext>
            </a:extLst>
          </p:cNvPr>
          <p:cNvSpPr/>
          <p:nvPr userDrawn="1"/>
        </p:nvSpPr>
        <p:spPr>
          <a:xfrm>
            <a:off x="0" y="5930900"/>
            <a:ext cx="12192000" cy="927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4E92B6A-0999-503F-A855-195B0929568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93090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CE56DD-30D7-BB80-26D9-FD1F8016FA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1" y="6245563"/>
            <a:ext cx="2223979" cy="310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93353B-4EEC-6FEA-535E-546B63AB3744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20685662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D688D3D-0865-77B3-54D4-8B47F74C0EAF}"/>
              </a:ext>
            </a:extLst>
          </p:cNvPr>
          <p:cNvSpPr/>
          <p:nvPr userDrawn="1"/>
        </p:nvSpPr>
        <p:spPr>
          <a:xfrm>
            <a:off x="0" y="5930900"/>
            <a:ext cx="12192000" cy="927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4E92B6A-0999-503F-A855-195B0929568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59309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6514C880-DFB0-B34C-EBF3-8F787AC805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2966484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8D95C611-779D-91B7-4F56-B92DD08E95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2972685"/>
            <a:ext cx="6096000" cy="2966484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1DEC3E-A7D2-1870-9648-4273806AE9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1" y="6245563"/>
            <a:ext cx="2223979" cy="3109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8CB248-5129-B756-B7D7-CC7B72462A6F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0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1037544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56FDC-E652-C16D-88DA-6D296FBDC7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543094" y="1920552"/>
            <a:ext cx="4381447" cy="3016895"/>
          </a:xfrm>
        </p:spPr>
        <p:txBody>
          <a:bodyPr anchor="b">
            <a:noAutofit/>
          </a:bodyPr>
          <a:lstStyle>
            <a:lvl1pPr algn="l">
              <a:defRPr sz="20000"/>
            </a:lvl1pPr>
          </a:lstStyle>
          <a:p>
            <a:r>
              <a:rPr lang="en-US" dirty="0"/>
              <a:t>01.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F944B-A49A-4F17-5F4A-EDA7E16F20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36613"/>
          <a:stretch/>
        </p:blipFill>
        <p:spPr>
          <a:xfrm>
            <a:off x="7466661" y="0"/>
            <a:ext cx="4725339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F9AA8D-C8E9-1873-0F65-5C4F2E56AF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38200" y="1022552"/>
            <a:ext cx="3606209" cy="5042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032A268-6A4A-9BFC-616C-42ED7A4D5BDF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42535873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4E92B6A-0999-503F-A855-195B0929568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E1FC24-947E-28E6-A31C-32106DE35C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36613"/>
          <a:stretch/>
        </p:blipFill>
        <p:spPr>
          <a:xfrm>
            <a:off x="7466661" y="0"/>
            <a:ext cx="4725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6650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886C321-52FC-2D3E-52DE-3C3C295E1C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>
            <a:extLst>
              <a:ext uri="{FF2B5EF4-FFF2-40B4-BE49-F238E27FC236}">
                <a16:creationId xmlns:a16="http://schemas.microsoft.com/office/drawing/2014/main" id="{99BB1EBE-8B29-F235-ACA3-56B3974654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005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C96D3EC-00CD-B2FC-74CF-F6FFBC0B2CB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879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DCA8E-77B7-1352-8A5C-A5C5F0AFA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4151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ED452-79EB-5E6F-3C53-7E36CD160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4650"/>
            <a:ext cx="10515600" cy="3946249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 sz="1200"/>
            </a:lvl2pPr>
            <a:lvl3pPr marL="914400" indent="0">
              <a:buFont typeface="Arial" panose="020B0604020202020204" pitchFamily="34" charset="0"/>
              <a:buNone/>
              <a:defRPr sz="1200"/>
            </a:lvl3pPr>
            <a:lvl4pPr marL="1371600" indent="0">
              <a:buFont typeface="Arial" panose="020B0604020202020204" pitchFamily="34" charset="0"/>
              <a:buNone/>
              <a:defRPr sz="1200"/>
            </a:lvl4pPr>
            <a:lvl5pPr marL="1828800" indent="0">
              <a:buFont typeface="Arial" panose="020B0604020202020204" pitchFamily="34" charset="0"/>
              <a:buNone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A12A06-31D2-0723-DF70-5DA3180BE34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3" y="6243099"/>
            <a:ext cx="2223977" cy="3109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DEC365-FA36-DBE6-2CF1-9ABC4FA3454F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589415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83FD4-626B-4CD0-2DD7-7E78BDF5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53" y="527981"/>
            <a:ext cx="5174974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35E8D-7DB1-432F-5B6A-7E30D4C31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53" y="2299769"/>
            <a:ext cx="5174974" cy="363113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F7A7D2F-4EEE-6F72-5CB7-ED2BB36C9D0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192081" y="527981"/>
            <a:ext cx="5174974" cy="5402919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0E704D-9A42-48FA-0DF9-888991BC82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3" y="6243099"/>
            <a:ext cx="2223977" cy="3109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2FA753-D424-D941-055D-69EDEEF33F4B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4243489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83FD4-626B-4CD0-2DD7-7E78BDF54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452" y="518042"/>
            <a:ext cx="5174974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35E8D-7DB1-432F-5B6A-7E30D4C314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52" y="2289830"/>
            <a:ext cx="5174974" cy="364107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8EC1FAD-792E-E801-CDF9-033A51004D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91528" y="518042"/>
            <a:ext cx="5189538" cy="541285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8876F5-5554-717C-8541-ED0509B1B3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3" y="6243099"/>
            <a:ext cx="2223977" cy="31097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8A8189-0C29-FE8A-0124-EE353EDC4241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1927157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5335E-9773-7D03-E959-A97EF9A09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99081"/>
            <a:ext cx="2779643" cy="82757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01F9B-F9FC-882B-265B-D75A95C21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47389"/>
            <a:ext cx="2779643" cy="363113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C834F6-F5FC-E7B1-FBED-7B0F212AB1C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3" y="6243099"/>
            <a:ext cx="2223977" cy="3109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227DD4-0E31-02FF-DADB-A690D4C55584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1ECA81-252F-8E61-6D09-4F96523EC81D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574157" y="1947389"/>
            <a:ext cx="2779643" cy="363113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33BDE1-75F2-3A76-BD31-62DACAE5F4E9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706178" y="1947389"/>
            <a:ext cx="2779643" cy="363113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0600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001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FB2FE-193A-7459-154B-66CF954E2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801168-4BB8-2044-BFA5-77157FA196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3" y="6243099"/>
            <a:ext cx="2223977" cy="310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B9B7BE-DADD-4337-0677-A6AF2632A89E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</p:spTree>
    <p:extLst>
      <p:ext uri="{BB962C8B-B14F-4D97-AF65-F5344CB8AC3E}">
        <p14:creationId xmlns:p14="http://schemas.microsoft.com/office/powerpoint/2010/main" val="231901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D688D3D-0865-77B3-54D4-8B47F74C0EAF}"/>
              </a:ext>
            </a:extLst>
          </p:cNvPr>
          <p:cNvSpPr/>
          <p:nvPr userDrawn="1"/>
        </p:nvSpPr>
        <p:spPr>
          <a:xfrm>
            <a:off x="0" y="5930900"/>
            <a:ext cx="12192000" cy="927100"/>
          </a:xfrm>
          <a:prstGeom prst="rect">
            <a:avLst/>
          </a:prstGeom>
          <a:solidFill>
            <a:srgbClr val="001F4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6495D9-BB8F-5E0C-DD44-27E9186338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3" y="6243099"/>
            <a:ext cx="2223977" cy="3109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57389DA-1B13-375F-C715-8BCCC181A403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80C600A3-FD39-8E7C-1FA4-342E625CD7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930900"/>
          </a:xfrm>
        </p:spPr>
        <p:txBody>
          <a:bodyPr/>
          <a:lstStyle>
            <a:lvl1pPr>
              <a:defRPr>
                <a:solidFill>
                  <a:srgbClr val="001F47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92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D688D3D-0865-77B3-54D4-8B47F74C0EAF}"/>
              </a:ext>
            </a:extLst>
          </p:cNvPr>
          <p:cNvSpPr/>
          <p:nvPr userDrawn="1"/>
        </p:nvSpPr>
        <p:spPr>
          <a:xfrm>
            <a:off x="0" y="5930900"/>
            <a:ext cx="12192000" cy="927100"/>
          </a:xfrm>
          <a:prstGeom prst="rect">
            <a:avLst/>
          </a:prstGeom>
          <a:solidFill>
            <a:srgbClr val="001F4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4E92B6A-0999-503F-A855-195B0929568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5930900"/>
          </a:xfrm>
        </p:spPr>
        <p:txBody>
          <a:bodyPr/>
          <a:lstStyle>
            <a:lvl1pPr>
              <a:defRPr>
                <a:solidFill>
                  <a:srgbClr val="001F47"/>
                </a:solidFill>
              </a:defRPr>
            </a:lvl1pPr>
          </a:lstStyle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6495D9-BB8F-5E0C-DD44-27E9186338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29823" y="6243099"/>
            <a:ext cx="2223977" cy="3109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57389DA-1B13-375F-C715-8BCCC181A403}"/>
              </a:ext>
            </a:extLst>
          </p:cNvPr>
          <p:cNvSpPr txBox="1"/>
          <p:nvPr userDrawn="1"/>
        </p:nvSpPr>
        <p:spPr>
          <a:xfrm>
            <a:off x="731872" y="6232466"/>
            <a:ext cx="10969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latin typeface="Plus Jakarta Sans" pitchFamily="2" charset="77"/>
                <a:cs typeface="Plus Jakarta Sans" pitchFamily="2" charset="77"/>
              </a:rPr>
              <a:t>tpi.org.uk</a:t>
            </a:r>
          </a:p>
        </p:txBody>
      </p:sp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6514C880-DFB0-B34C-EBF3-8F787AC805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2966484"/>
          </a:xfrm>
        </p:spPr>
        <p:txBody>
          <a:bodyPr/>
          <a:lstStyle>
            <a:lvl1pPr>
              <a:defRPr>
                <a:solidFill>
                  <a:srgbClr val="001F47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8D95C611-779D-91B7-4F56-B92DD08E95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6000" y="2972685"/>
            <a:ext cx="6096000" cy="2966484"/>
          </a:xfrm>
        </p:spPr>
        <p:txBody>
          <a:bodyPr/>
          <a:lstStyle>
            <a:lvl1pPr>
              <a:defRPr>
                <a:solidFill>
                  <a:srgbClr val="001F47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44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F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22707-F765-FEB8-C2CE-0E6B2AD5B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90CBC-586E-3CEE-C812-59492BC99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9396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0" r:id="rId2"/>
    <p:sldLayoutId id="2147483650" r:id="rId3"/>
    <p:sldLayoutId id="2147483656" r:id="rId4"/>
    <p:sldLayoutId id="2147483657" r:id="rId5"/>
    <p:sldLayoutId id="2147483675" r:id="rId6"/>
    <p:sldLayoutId id="2147483654" r:id="rId7"/>
    <p:sldLayoutId id="2147483658" r:id="rId8"/>
    <p:sldLayoutId id="2147483660" r:id="rId9"/>
    <p:sldLayoutId id="214748367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bg1"/>
          </a:solidFill>
          <a:latin typeface="Plus Jakarta Sans" pitchFamily="2" charset="77"/>
          <a:ea typeface="+mj-ea"/>
          <a:cs typeface="Plus Jakarta Sans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Plus Jakarta Sans" pitchFamily="2" charset="77"/>
          <a:ea typeface="+mn-ea"/>
          <a:cs typeface="Plus Jakarta Sans" pitchFamily="2" charset="77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Plus Jakarta Sans" pitchFamily="2" charset="77"/>
          <a:ea typeface="+mn-ea"/>
          <a:cs typeface="Plus Jakarta Sans" pitchFamily="2" charset="77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Plus Jakarta Sans" pitchFamily="2" charset="77"/>
          <a:ea typeface="+mn-ea"/>
          <a:cs typeface="Plus Jakarta Sans" pitchFamily="2" charset="77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Plus Jakarta Sans" pitchFamily="2" charset="77"/>
          <a:ea typeface="+mn-ea"/>
          <a:cs typeface="Plus Jakarta Sans" pitchFamily="2" charset="77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Plus Jakarta Sans" pitchFamily="2" charset="77"/>
          <a:ea typeface="+mn-ea"/>
          <a:cs typeface="Plus Jakarta Sans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E22707-F765-FEB8-C2CE-0E6B2AD5B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90CBC-586E-3CEE-C812-59492BC99F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190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76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001F47"/>
          </a:solidFill>
          <a:latin typeface="Plus Jakarta Sans" pitchFamily="2" charset="77"/>
          <a:ea typeface="+mj-ea"/>
          <a:cs typeface="Plus Jakarta Sans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001F47"/>
          </a:solidFill>
          <a:latin typeface="Plus Jakarta Sans" pitchFamily="2" charset="77"/>
          <a:ea typeface="+mn-ea"/>
          <a:cs typeface="Plus Jakarta Sans" pitchFamily="2" charset="77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001F47"/>
          </a:solidFill>
          <a:latin typeface="Plus Jakarta Sans" pitchFamily="2" charset="77"/>
          <a:ea typeface="+mn-ea"/>
          <a:cs typeface="Plus Jakarta Sans" pitchFamily="2" charset="77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001F47"/>
          </a:solidFill>
          <a:latin typeface="Plus Jakarta Sans" pitchFamily="2" charset="77"/>
          <a:ea typeface="+mn-ea"/>
          <a:cs typeface="Plus Jakarta Sans" pitchFamily="2" charset="77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01F47"/>
          </a:solidFill>
          <a:latin typeface="Plus Jakarta Sans" pitchFamily="2" charset="77"/>
          <a:ea typeface="+mn-ea"/>
          <a:cs typeface="Plus Jakarta Sans" pitchFamily="2" charset="77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001F47"/>
          </a:solidFill>
          <a:latin typeface="Plus Jakarta Sans" pitchFamily="2" charset="77"/>
          <a:ea typeface="+mn-ea"/>
          <a:cs typeface="Plus Jakarta Sans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7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BE7C1-1BC4-4C75-DECB-1F0DE7022C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668128"/>
            <a:ext cx="7633138" cy="1556258"/>
          </a:xfrm>
        </p:spPr>
        <p:txBody>
          <a:bodyPr>
            <a:normAutofit fontScale="90000"/>
          </a:bodyPr>
          <a:lstStyle/>
          <a:p>
            <a:r>
              <a:rPr lang="en-US" dirty="0"/>
              <a:t>The Property Institute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E82070-9DB3-B700-0845-2928DF87F2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XX/03/2024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4F9C05F-05FF-5EF2-6A20-5FF9D2B2B373}"/>
              </a:ext>
            </a:extLst>
          </p:cNvPr>
          <p:cNvSpPr txBox="1">
            <a:spLocks/>
          </p:cNvSpPr>
          <p:nvPr/>
        </p:nvSpPr>
        <p:spPr>
          <a:xfrm>
            <a:off x="838200" y="2303002"/>
            <a:ext cx="6628461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300" dirty="0">
                <a:solidFill>
                  <a:srgbClr val="89C54B"/>
                </a:solidFill>
                <a:latin typeface="Plus Jakarta Sans" pitchFamily="2" charset="77"/>
                <a:cs typeface="Plus Jakarta Sans" pitchFamily="2" charset="77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600616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2F8DF-4613-5CB5-F8E4-59AD61B98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43094" y="1920552"/>
            <a:ext cx="4471627" cy="3016895"/>
          </a:xfrm>
        </p:spPr>
        <p:txBody>
          <a:bodyPr/>
          <a:lstStyle/>
          <a:p>
            <a:r>
              <a:rPr lang="en-US" dirty="0"/>
              <a:t>02.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8BE058B-890A-F241-04F8-1EA7B1F17CDB}"/>
              </a:ext>
            </a:extLst>
          </p:cNvPr>
          <p:cNvSpPr txBox="1">
            <a:spLocks/>
          </p:cNvSpPr>
          <p:nvPr/>
        </p:nvSpPr>
        <p:spPr>
          <a:xfrm>
            <a:off x="3784602" y="2490328"/>
            <a:ext cx="6628461" cy="155625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0" b="1" i="0" kern="1200">
                <a:solidFill>
                  <a:schemeClr val="bg1"/>
                </a:solidFill>
                <a:latin typeface="TPI Sans" pitchFamily="2" charset="0"/>
                <a:ea typeface="+mj-ea"/>
                <a:cs typeface="+mj-cs"/>
              </a:defRPr>
            </a:lvl1pPr>
          </a:lstStyle>
          <a:p>
            <a:r>
              <a:rPr lang="en-US" sz="4900" dirty="0">
                <a:latin typeface="Plus Jakarta Sans" pitchFamily="2" charset="77"/>
                <a:cs typeface="Plus Jakarta Sans" pitchFamily="2" charset="77"/>
              </a:rPr>
              <a:t>Section Title To Be Placed Here</a:t>
            </a:r>
          </a:p>
        </p:txBody>
      </p:sp>
    </p:spTree>
    <p:extLst>
      <p:ext uri="{BB962C8B-B14F-4D97-AF65-F5344CB8AC3E}">
        <p14:creationId xmlns:p14="http://schemas.microsoft.com/office/powerpoint/2010/main" val="273078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2AC25-0CA8-BE07-7353-4DCD1FE0C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81130-1E8B-98F8-A1E3-7872582A1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dirty="0"/>
              <a:t>Lorem ipsum dolor sit </a:t>
            </a:r>
            <a:r>
              <a:rPr lang="en-US" b="1" dirty="0" err="1"/>
              <a:t>amet</a:t>
            </a:r>
            <a:r>
              <a:rPr lang="en-US" b="1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sunt in culpa qui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deserunt</a:t>
            </a:r>
            <a:r>
              <a:rPr lang="en-US" dirty="0"/>
              <a:t> </a:t>
            </a:r>
            <a:r>
              <a:rPr lang="en-US" dirty="0" err="1"/>
              <a:t>mollit</a:t>
            </a:r>
            <a:r>
              <a:rPr lang="en-US" dirty="0"/>
              <a:t> </a:t>
            </a:r>
            <a:r>
              <a:rPr lang="en-US" dirty="0" err="1"/>
              <a:t>anim</a:t>
            </a:r>
            <a:r>
              <a:rPr lang="en-US" dirty="0"/>
              <a:t>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2566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59B98-A0F9-8C01-AD08-344B813D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7E4F6-CC23-AAB5-266D-E8D13568C6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53" y="2506133"/>
            <a:ext cx="5174974" cy="3424767"/>
          </a:xfrm>
        </p:spPr>
        <p:txBody>
          <a:bodyPr/>
          <a:lstStyle/>
          <a:p>
            <a:pPr marL="285750" indent="-285750">
              <a:lnSpc>
                <a:spcPct val="11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br>
              <a:rPr lang="en-US" dirty="0"/>
            </a:br>
            <a:endParaRPr lang="en-US" dirty="0"/>
          </a:p>
          <a:p>
            <a:pPr marL="285750" indent="-285750">
              <a:lnSpc>
                <a:spcPct val="10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br>
              <a:rPr lang="en-US" dirty="0"/>
            </a:br>
            <a:endParaRPr lang="en-US" dirty="0"/>
          </a:p>
          <a:p>
            <a:pPr marL="285750" indent="-285750">
              <a:lnSpc>
                <a:spcPct val="10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BD8688E-A27F-E401-E463-4FDB0D1205B1}"/>
              </a:ext>
            </a:extLst>
          </p:cNvPr>
          <p:cNvSpPr txBox="1">
            <a:spLocks/>
          </p:cNvSpPr>
          <p:nvPr/>
        </p:nvSpPr>
        <p:spPr>
          <a:xfrm>
            <a:off x="6192081" y="2506133"/>
            <a:ext cx="5174974" cy="3424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rgbClr val="001F47"/>
                </a:solidFill>
                <a:latin typeface="TPI Sans Medium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rgbClr val="001F47"/>
                </a:solidFill>
                <a:latin typeface="TPI Sans Medium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rgbClr val="001F47"/>
                </a:solidFill>
                <a:latin typeface="TPI Sans Medium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001F47"/>
                </a:solidFill>
                <a:latin typeface="TPI Sans Medium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rgbClr val="001F47"/>
                </a:solidFill>
                <a:latin typeface="TPI Sans Medium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1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>
                <a:latin typeface="Plus Jakarta Sans" pitchFamily="2" charset="77"/>
                <a:cs typeface="Plus Jakarta Sans" pitchFamily="2" charset="77"/>
              </a:rPr>
              <a:t>Lorem ipsum dolor sit amet, consectetur adipiscing elit</a:t>
            </a:r>
            <a:br>
              <a:rPr lang="en-US">
                <a:latin typeface="Plus Jakarta Sans" pitchFamily="2" charset="77"/>
                <a:cs typeface="Plus Jakarta Sans" pitchFamily="2" charset="77"/>
              </a:rPr>
            </a:br>
            <a:endParaRPr lang="en-US">
              <a:latin typeface="Plus Jakarta Sans" pitchFamily="2" charset="77"/>
              <a:cs typeface="Plus Jakarta Sans" pitchFamily="2" charset="77"/>
            </a:endParaRPr>
          </a:p>
          <a:p>
            <a:pPr marL="285750" indent="-285750">
              <a:lnSpc>
                <a:spcPct val="10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>
                <a:latin typeface="Plus Jakarta Sans" pitchFamily="2" charset="77"/>
                <a:cs typeface="Plus Jakarta Sans" pitchFamily="2" charset="77"/>
              </a:rPr>
              <a:t>Lorem ipsum dolor sit amet, consectetur adipiscing elit</a:t>
            </a:r>
            <a:br>
              <a:rPr lang="en-US">
                <a:latin typeface="Plus Jakarta Sans" pitchFamily="2" charset="77"/>
                <a:cs typeface="Plus Jakarta Sans" pitchFamily="2" charset="77"/>
              </a:rPr>
            </a:br>
            <a:endParaRPr lang="en-US">
              <a:latin typeface="Plus Jakarta Sans" pitchFamily="2" charset="77"/>
              <a:cs typeface="Plus Jakarta Sans" pitchFamily="2" charset="77"/>
            </a:endParaRPr>
          </a:p>
          <a:p>
            <a:pPr marL="285750" indent="-285750">
              <a:lnSpc>
                <a:spcPct val="10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>
                <a:latin typeface="Plus Jakarta Sans" pitchFamily="2" charset="77"/>
                <a:cs typeface="Plus Jakarta Sans" pitchFamily="2" charset="77"/>
              </a:rPr>
              <a:t>Lorem ipsum dolor sit amet, consectetur adipiscing elit</a:t>
            </a:r>
            <a:endParaRPr lang="en-US" dirty="0">
              <a:latin typeface="Plus Jakarta Sans" pitchFamily="2" charset="77"/>
              <a:cs typeface="Plus Jakarta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7290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9D196-B345-43E7-4381-E2BD94E2F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80559"/>
            <a:ext cx="2779643" cy="827570"/>
          </a:xfrm>
        </p:spPr>
        <p:txBody>
          <a:bodyPr/>
          <a:lstStyle/>
          <a:p>
            <a:r>
              <a:rPr lang="en-US" dirty="0"/>
              <a:t>Title Placed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B3F94-7F3E-9545-7ABD-07A8146C4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28867"/>
            <a:ext cx="2779643" cy="363113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89C54B"/>
                </a:solidFill>
              </a:rPr>
              <a:t>Lorem ipsum dolor sit </a:t>
            </a:r>
            <a:r>
              <a:rPr lang="en-US" b="1" dirty="0" err="1">
                <a:solidFill>
                  <a:srgbClr val="89C54B"/>
                </a:solidFill>
              </a:rPr>
              <a:t>amet</a:t>
            </a:r>
            <a:r>
              <a:rPr lang="en-US" b="1" dirty="0">
                <a:solidFill>
                  <a:srgbClr val="89C54B"/>
                </a:solidFill>
              </a:rPr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096252-1119-1BD1-D8D8-33506F7ED737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574157" y="2028867"/>
            <a:ext cx="2779643" cy="363113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89C54B"/>
                </a:solidFill>
              </a:rPr>
              <a:t>Lorem ipsum dolor sit </a:t>
            </a:r>
            <a:r>
              <a:rPr lang="en-US" b="1" dirty="0" err="1">
                <a:solidFill>
                  <a:srgbClr val="89C54B"/>
                </a:solidFill>
              </a:rPr>
              <a:t>amet</a:t>
            </a:r>
            <a:r>
              <a:rPr lang="en-US" b="1" dirty="0">
                <a:solidFill>
                  <a:srgbClr val="89C54B"/>
                </a:solidFill>
              </a:rPr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903A8F4-CEF6-4A74-13F4-761FC9800D42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706178" y="2028867"/>
            <a:ext cx="2779643" cy="363113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89C54B"/>
                </a:solidFill>
              </a:rPr>
              <a:t>Lorem ipsum dolor sit </a:t>
            </a:r>
            <a:r>
              <a:rPr lang="en-US" b="1" dirty="0" err="1">
                <a:solidFill>
                  <a:srgbClr val="89C54B"/>
                </a:solidFill>
              </a:rPr>
              <a:t>amet</a:t>
            </a:r>
            <a:r>
              <a:rPr lang="en-US" b="1" dirty="0">
                <a:solidFill>
                  <a:srgbClr val="89C54B"/>
                </a:solidFill>
              </a:rPr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0F5B310-48DB-8DDB-5D4A-064340E3B676}"/>
              </a:ext>
            </a:extLst>
          </p:cNvPr>
          <p:cNvSpPr txBox="1">
            <a:spLocks/>
          </p:cNvSpPr>
          <p:nvPr/>
        </p:nvSpPr>
        <p:spPr>
          <a:xfrm>
            <a:off x="4706178" y="699081"/>
            <a:ext cx="2779643" cy="82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>
                <a:solidFill>
                  <a:srgbClr val="001F47"/>
                </a:solidFill>
                <a:latin typeface="TPI Sans" pitchFamily="2" charset="0"/>
                <a:ea typeface="+mj-ea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0A2FC83-30BE-861F-BC03-41DE32441954}"/>
              </a:ext>
            </a:extLst>
          </p:cNvPr>
          <p:cNvSpPr txBox="1">
            <a:spLocks/>
          </p:cNvSpPr>
          <p:nvPr/>
        </p:nvSpPr>
        <p:spPr>
          <a:xfrm>
            <a:off x="4706178" y="780559"/>
            <a:ext cx="2779643" cy="82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>
                <a:solidFill>
                  <a:schemeClr val="bg1"/>
                </a:solidFill>
                <a:latin typeface="TPI Sans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Title Placed Here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26F8E66-8943-3154-E769-89A5A15BD949}"/>
              </a:ext>
            </a:extLst>
          </p:cNvPr>
          <p:cNvSpPr txBox="1">
            <a:spLocks/>
          </p:cNvSpPr>
          <p:nvPr/>
        </p:nvSpPr>
        <p:spPr>
          <a:xfrm>
            <a:off x="8574156" y="780559"/>
            <a:ext cx="2779643" cy="82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>
                <a:solidFill>
                  <a:schemeClr val="bg1"/>
                </a:solidFill>
                <a:latin typeface="TPI Sans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1F47"/>
                </a:solidFill>
                <a:latin typeface="Plus Jakarta Sans" pitchFamily="2" charset="77"/>
                <a:cs typeface="Plus Jakarta Sans" pitchFamily="2" charset="77"/>
              </a:rPr>
              <a:t>Title Placed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205C5A4-DBF8-9B9A-E429-3F863D4EC6CD}"/>
              </a:ext>
            </a:extLst>
          </p:cNvPr>
          <p:cNvCxnSpPr/>
          <p:nvPr/>
        </p:nvCxnSpPr>
        <p:spPr>
          <a:xfrm>
            <a:off x="4083110" y="914400"/>
            <a:ext cx="0" cy="4472412"/>
          </a:xfrm>
          <a:prstGeom prst="line">
            <a:avLst/>
          </a:prstGeom>
          <a:ln w="12700">
            <a:solidFill>
              <a:srgbClr val="001F47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88EE58C-C9EF-874B-E9B0-57A77F315F0E}"/>
              </a:ext>
            </a:extLst>
          </p:cNvPr>
          <p:cNvCxnSpPr/>
          <p:nvPr/>
        </p:nvCxnSpPr>
        <p:spPr>
          <a:xfrm>
            <a:off x="7956484" y="914400"/>
            <a:ext cx="0" cy="4472412"/>
          </a:xfrm>
          <a:prstGeom prst="line">
            <a:avLst/>
          </a:prstGeom>
          <a:ln w="12700">
            <a:solidFill>
              <a:srgbClr val="001F47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964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357DC-BDD2-56A5-58A9-2764A8BE3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4ECB2-6436-19A6-8346-AA2BE0CFA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52" y="2565400"/>
            <a:ext cx="5174974" cy="33655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b="1" dirty="0"/>
              <a:t>Lorem ipsum </a:t>
            </a:r>
            <a:r>
              <a:rPr lang="en-US" dirty="0"/>
              <a:t>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</p:txBody>
      </p:sp>
      <p:pic>
        <p:nvPicPr>
          <p:cNvPr id="6" name="Picture Placeholder 5" descr="A person in a suit talking to a person&#10;&#10;Description automatically generated">
            <a:extLst>
              <a:ext uri="{FF2B5EF4-FFF2-40B4-BE49-F238E27FC236}">
                <a16:creationId xmlns:a16="http://schemas.microsoft.com/office/drawing/2014/main" id="{A38554EC-3ACA-3430-8FFD-DB891F62C9D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18205" r="182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4185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73072-5FAA-E90B-E548-8BA6721A4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 Here</a:t>
            </a:r>
          </a:p>
        </p:txBody>
      </p:sp>
    </p:spTree>
    <p:extLst>
      <p:ext uri="{BB962C8B-B14F-4D97-AF65-F5344CB8AC3E}">
        <p14:creationId xmlns:p14="http://schemas.microsoft.com/office/powerpoint/2010/main" val="28083712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group of people standing outside a building&#10;&#10;Description automatically generated">
            <a:extLst>
              <a:ext uri="{FF2B5EF4-FFF2-40B4-BE49-F238E27FC236}">
                <a16:creationId xmlns:a16="http://schemas.microsoft.com/office/drawing/2014/main" id="{8D25A29A-27C3-284E-79F9-C7A0272C8B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3522" b="135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573894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erson in a suit talking to a person&#10;&#10;Description automatically generated">
            <a:extLst>
              <a:ext uri="{FF2B5EF4-FFF2-40B4-BE49-F238E27FC236}">
                <a16:creationId xmlns:a16="http://schemas.microsoft.com/office/drawing/2014/main" id="{28F4514A-B589-C6CA-F49C-2AA510F59C4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5733" r="15733"/>
          <a:stretch>
            <a:fillRect/>
          </a:stretch>
        </p:blipFill>
        <p:spPr/>
      </p:pic>
      <p:pic>
        <p:nvPicPr>
          <p:cNvPr id="8" name="Picture Placeholder 7" descr="A group of people standing outside a building&#10;&#10;Description automatically generated">
            <a:extLst>
              <a:ext uri="{FF2B5EF4-FFF2-40B4-BE49-F238E27FC236}">
                <a16:creationId xmlns:a16="http://schemas.microsoft.com/office/drawing/2014/main" id="{B2FCE313-0E2A-AD8E-964F-E0F8954F9D1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13503" b="13503"/>
          <a:stretch>
            <a:fillRect/>
          </a:stretch>
        </p:blipFill>
        <p:spPr/>
      </p:pic>
      <p:pic>
        <p:nvPicPr>
          <p:cNvPr id="10" name="Picture Placeholder 9" descr="A person holding a folder pointing to a group of people&#10;&#10;Description automatically generated">
            <a:extLst>
              <a:ext uri="{FF2B5EF4-FFF2-40B4-BE49-F238E27FC236}">
                <a16:creationId xmlns:a16="http://schemas.microsoft.com/office/drawing/2014/main" id="{6A2CB7C4-3817-184B-A36F-E1DA3C839CE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/>
          <a:srcRect t="13509" b="135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31938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A person in a suit talking to a person&#10;&#10;Description automatically generated">
            <a:extLst>
              <a:ext uri="{FF2B5EF4-FFF2-40B4-BE49-F238E27FC236}">
                <a16:creationId xmlns:a16="http://schemas.microsoft.com/office/drawing/2014/main" id="{5D8BF6BE-481E-EF58-0CE6-A53DA15085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0365" r="20365"/>
          <a:stretch>
            <a:fillRect/>
          </a:stretch>
        </p:blipFill>
        <p:spPr/>
      </p:pic>
      <p:pic>
        <p:nvPicPr>
          <p:cNvPr id="7" name="Picture Placeholder 6" descr="A person holding a folder pointing to a group of people&#10;&#10;Description automatically generated">
            <a:extLst>
              <a:ext uri="{FF2B5EF4-FFF2-40B4-BE49-F238E27FC236}">
                <a16:creationId xmlns:a16="http://schemas.microsoft.com/office/drawing/2014/main" id="{F306C7FE-56BF-3698-E9F4-1D67AE6C784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20375" r="203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62444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in a suit talking to a person&#10;&#10;Description automatically generated">
            <a:extLst>
              <a:ext uri="{FF2B5EF4-FFF2-40B4-BE49-F238E27FC236}">
                <a16:creationId xmlns:a16="http://schemas.microsoft.com/office/drawing/2014/main" id="{AFF522D6-C386-65CD-75E6-819AD465300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7820" b="7820"/>
          <a:stretch>
            <a:fillRect/>
          </a:stretch>
        </p:blipFill>
        <p:spPr/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F28CB0-BC15-8F33-C5E5-8A1C7D3950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-71"/>
          <a:stretch/>
        </p:blipFill>
        <p:spPr>
          <a:xfrm>
            <a:off x="4731927" y="0"/>
            <a:ext cx="74600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57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2F8DF-4613-5CB5-F8E4-59AD61B985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01.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8BE058B-890A-F241-04F8-1EA7B1F17CDB}"/>
              </a:ext>
            </a:extLst>
          </p:cNvPr>
          <p:cNvSpPr txBox="1">
            <a:spLocks/>
          </p:cNvSpPr>
          <p:nvPr/>
        </p:nvSpPr>
        <p:spPr>
          <a:xfrm>
            <a:off x="3589867" y="2490328"/>
            <a:ext cx="6628461" cy="155625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0" b="1" i="0" kern="1200">
                <a:solidFill>
                  <a:schemeClr val="bg1"/>
                </a:solidFill>
                <a:latin typeface="TPI Sans" pitchFamily="2" charset="0"/>
                <a:ea typeface="+mj-ea"/>
                <a:cs typeface="+mj-cs"/>
              </a:defRPr>
            </a:lvl1pPr>
          </a:lstStyle>
          <a:p>
            <a:r>
              <a:rPr lang="en-US" sz="4900" dirty="0">
                <a:latin typeface="Plus Jakarta Sans" pitchFamily="2" charset="77"/>
                <a:cs typeface="Plus Jakarta Sans" pitchFamily="2" charset="77"/>
              </a:rPr>
              <a:t>Section Title To Be Placed Here</a:t>
            </a:r>
          </a:p>
        </p:txBody>
      </p:sp>
    </p:spTree>
    <p:extLst>
      <p:ext uri="{BB962C8B-B14F-4D97-AF65-F5344CB8AC3E}">
        <p14:creationId xmlns:p14="http://schemas.microsoft.com/office/powerpoint/2010/main" val="1689583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398D0-F39B-EA03-EF6E-0CE32A3BF6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Contact Us:</a:t>
            </a:r>
          </a:p>
        </p:txBody>
      </p:sp>
    </p:spTree>
    <p:extLst>
      <p:ext uri="{BB962C8B-B14F-4D97-AF65-F5344CB8AC3E}">
        <p14:creationId xmlns:p14="http://schemas.microsoft.com/office/powerpoint/2010/main" val="1561288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E4E72-6C01-70B3-D46A-E6E2CD316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633D8-0065-1F13-3BAC-36E78F294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89C54B"/>
                </a:solidFill>
              </a:rPr>
              <a:t>Lorem ipsum dolor sit </a:t>
            </a:r>
            <a:r>
              <a:rPr lang="en-US" b="1" dirty="0" err="1">
                <a:solidFill>
                  <a:srgbClr val="89C54B"/>
                </a:solidFill>
              </a:rPr>
              <a:t>amet</a:t>
            </a:r>
            <a:r>
              <a:rPr lang="en-US" b="1" dirty="0">
                <a:solidFill>
                  <a:srgbClr val="89C54B"/>
                </a:solidFill>
              </a:rPr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 </a:t>
            </a:r>
            <a:r>
              <a:rPr lang="en-US" dirty="0" err="1"/>
              <a:t>Excepteur</a:t>
            </a:r>
            <a:r>
              <a:rPr lang="en-US" dirty="0"/>
              <a:t> </a:t>
            </a:r>
            <a:r>
              <a:rPr lang="en-US" dirty="0" err="1"/>
              <a:t>sint</a:t>
            </a:r>
            <a:r>
              <a:rPr lang="en-US" dirty="0"/>
              <a:t> </a:t>
            </a:r>
            <a:r>
              <a:rPr lang="en-US" dirty="0" err="1"/>
              <a:t>occaecat</a:t>
            </a:r>
            <a:r>
              <a:rPr lang="en-US" dirty="0"/>
              <a:t> </a:t>
            </a:r>
            <a:r>
              <a:rPr lang="en-US" dirty="0" err="1"/>
              <a:t>cupidatat</a:t>
            </a:r>
            <a:r>
              <a:rPr lang="en-US" dirty="0"/>
              <a:t> non </a:t>
            </a:r>
            <a:r>
              <a:rPr lang="en-US" dirty="0" err="1"/>
              <a:t>proident</a:t>
            </a:r>
            <a:r>
              <a:rPr lang="en-US" dirty="0"/>
              <a:t>, sunt in culpa qui </a:t>
            </a:r>
            <a:r>
              <a:rPr lang="en-US" dirty="0" err="1"/>
              <a:t>officia</a:t>
            </a:r>
            <a:r>
              <a:rPr lang="en-US" dirty="0"/>
              <a:t> </a:t>
            </a:r>
            <a:r>
              <a:rPr lang="en-US" dirty="0" err="1"/>
              <a:t>deserunt</a:t>
            </a:r>
            <a:r>
              <a:rPr lang="en-US" dirty="0"/>
              <a:t> </a:t>
            </a:r>
            <a:r>
              <a:rPr lang="en-US" dirty="0" err="1"/>
              <a:t>mollit</a:t>
            </a:r>
            <a:r>
              <a:rPr lang="en-US" dirty="0"/>
              <a:t> </a:t>
            </a:r>
            <a:r>
              <a:rPr lang="en-US" dirty="0" err="1"/>
              <a:t>anim</a:t>
            </a:r>
            <a:r>
              <a:rPr lang="en-US" dirty="0"/>
              <a:t> id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8122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A143F-9D44-9060-0523-4E4BF1AE8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DD4FC-BF83-FECD-7192-87A9DD7B9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53" y="2532602"/>
            <a:ext cx="5174974" cy="3398298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1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br>
              <a:rPr lang="en-US" dirty="0"/>
            </a:br>
            <a:endParaRPr lang="en-US" dirty="0"/>
          </a:p>
          <a:p>
            <a:pPr marL="285750" indent="-285750">
              <a:lnSpc>
                <a:spcPct val="10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br>
              <a:rPr lang="en-US" dirty="0"/>
            </a:br>
            <a:endParaRPr lang="en-US" dirty="0"/>
          </a:p>
          <a:p>
            <a:pPr marL="285750" indent="-285750">
              <a:lnSpc>
                <a:spcPct val="10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0EB5BCD-D930-D435-0ECE-6A471AF480E3}"/>
              </a:ext>
            </a:extLst>
          </p:cNvPr>
          <p:cNvSpPr txBox="1">
            <a:spLocks/>
          </p:cNvSpPr>
          <p:nvPr/>
        </p:nvSpPr>
        <p:spPr>
          <a:xfrm>
            <a:off x="6192081" y="2532602"/>
            <a:ext cx="5174974" cy="3398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TPI Sans Medium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1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Plus Jakarta Sans" pitchFamily="2" charset="77"/>
                <a:cs typeface="Plus Jakarta Sans" pitchFamily="2" charset="77"/>
              </a:rPr>
              <a:t>Lorem ipsum dolor sit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amet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,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consectetur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adipiscing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elit</a:t>
            </a:r>
            <a:br>
              <a:rPr lang="en-US" dirty="0">
                <a:latin typeface="Plus Jakarta Sans" pitchFamily="2" charset="77"/>
                <a:cs typeface="Plus Jakarta Sans" pitchFamily="2" charset="77"/>
              </a:rPr>
            </a:br>
            <a:endParaRPr lang="en-US" dirty="0">
              <a:latin typeface="Plus Jakarta Sans" pitchFamily="2" charset="77"/>
              <a:cs typeface="Plus Jakarta Sans" pitchFamily="2" charset="77"/>
            </a:endParaRPr>
          </a:p>
          <a:p>
            <a:pPr marL="285750" indent="-285750">
              <a:lnSpc>
                <a:spcPct val="10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Plus Jakarta Sans" pitchFamily="2" charset="77"/>
                <a:cs typeface="Plus Jakarta Sans" pitchFamily="2" charset="77"/>
              </a:rPr>
              <a:t>Lorem ipsum dolor sit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amet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,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consectetur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adipiscing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elit</a:t>
            </a:r>
            <a:br>
              <a:rPr lang="en-US" dirty="0">
                <a:latin typeface="Plus Jakarta Sans" pitchFamily="2" charset="77"/>
                <a:cs typeface="Plus Jakarta Sans" pitchFamily="2" charset="77"/>
              </a:rPr>
            </a:br>
            <a:endParaRPr lang="en-US" dirty="0">
              <a:latin typeface="Plus Jakarta Sans" pitchFamily="2" charset="77"/>
              <a:cs typeface="Plus Jakarta Sans" pitchFamily="2" charset="77"/>
            </a:endParaRPr>
          </a:p>
          <a:p>
            <a:pPr marL="285750" indent="-285750">
              <a:lnSpc>
                <a:spcPct val="100000"/>
              </a:lnSpc>
              <a:buClr>
                <a:srgbClr val="89C54B"/>
              </a:buClr>
              <a:buFont typeface="Arial" panose="020B0604020202020204" pitchFamily="34" charset="0"/>
              <a:buChar char="•"/>
            </a:pPr>
            <a:r>
              <a:rPr lang="en-US" dirty="0">
                <a:latin typeface="Plus Jakarta Sans" pitchFamily="2" charset="77"/>
                <a:cs typeface="Plus Jakarta Sans" pitchFamily="2" charset="77"/>
              </a:rPr>
              <a:t>Lorem ipsum dolor sit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amet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,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consectetur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adipiscing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 </a:t>
            </a:r>
            <a:r>
              <a:rPr lang="en-US" dirty="0" err="1">
                <a:latin typeface="Plus Jakarta Sans" pitchFamily="2" charset="77"/>
                <a:cs typeface="Plus Jakarta Sans" pitchFamily="2" charset="77"/>
              </a:rPr>
              <a:t>elit</a:t>
            </a:r>
            <a:endParaRPr lang="en-US" dirty="0">
              <a:latin typeface="Plus Jakarta Sans" pitchFamily="2" charset="77"/>
              <a:cs typeface="Plus Jakarta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25357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C8415-4C3F-65BC-5F9F-380077BE8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25827"/>
            <a:ext cx="2779643" cy="827570"/>
          </a:xfrm>
        </p:spPr>
        <p:txBody>
          <a:bodyPr/>
          <a:lstStyle/>
          <a:p>
            <a:r>
              <a:rPr lang="en-US" dirty="0"/>
              <a:t>Title Placed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8F055-8EDF-9FE2-3B43-3B8CAAB09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74136"/>
            <a:ext cx="2779643" cy="363113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89C54B"/>
                </a:solidFill>
              </a:rPr>
              <a:t>Lorem ipsum dolor sit </a:t>
            </a:r>
            <a:r>
              <a:rPr lang="en-US" b="1" dirty="0" err="1">
                <a:solidFill>
                  <a:srgbClr val="89C54B"/>
                </a:solidFill>
              </a:rPr>
              <a:t>amet</a:t>
            </a:r>
            <a:r>
              <a:rPr lang="en-US" b="1" dirty="0">
                <a:solidFill>
                  <a:srgbClr val="89C54B"/>
                </a:solidFill>
              </a:rPr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7AF07E-16D6-D436-DB7E-8997CFBF880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574157" y="2074135"/>
            <a:ext cx="2779643" cy="363113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89C54B"/>
                </a:solidFill>
              </a:rPr>
              <a:t>Lorem ipsum dolor sit </a:t>
            </a:r>
            <a:r>
              <a:rPr lang="en-US" b="1" dirty="0" err="1">
                <a:solidFill>
                  <a:srgbClr val="89C54B"/>
                </a:solidFill>
              </a:rPr>
              <a:t>amet</a:t>
            </a:r>
            <a:r>
              <a:rPr lang="en-US" b="1" dirty="0">
                <a:solidFill>
                  <a:srgbClr val="89C54B"/>
                </a:solidFill>
              </a:rPr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9B2690-F7A0-2CBF-F567-F6391648C64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706178" y="2074135"/>
            <a:ext cx="2779643" cy="363113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89C54B"/>
                </a:solidFill>
              </a:rPr>
              <a:t>Lorem ipsum dolor sit </a:t>
            </a:r>
            <a:r>
              <a:rPr lang="en-US" b="1" dirty="0" err="1">
                <a:solidFill>
                  <a:srgbClr val="89C54B"/>
                </a:solidFill>
              </a:rPr>
              <a:t>amet</a:t>
            </a:r>
            <a:r>
              <a:rPr lang="en-US" b="1" dirty="0">
                <a:solidFill>
                  <a:srgbClr val="89C54B"/>
                </a:solidFill>
              </a:rPr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E3C5CFA-13FD-4AAC-0848-D9027036A336}"/>
              </a:ext>
            </a:extLst>
          </p:cNvPr>
          <p:cNvSpPr txBox="1">
            <a:spLocks/>
          </p:cNvSpPr>
          <p:nvPr/>
        </p:nvSpPr>
        <p:spPr>
          <a:xfrm>
            <a:off x="4706177" y="811880"/>
            <a:ext cx="2779643" cy="82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>
                <a:solidFill>
                  <a:schemeClr val="bg1"/>
                </a:solidFill>
                <a:latin typeface="TPI Sans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Title </a:t>
            </a:r>
            <a:r>
              <a:rPr lang="en-US" dirty="0">
                <a:latin typeface="Plus Jakarta Sans" pitchFamily="2" charset="77"/>
                <a:cs typeface="Plus Jakarta Sans" pitchFamily="2" charset="77"/>
              </a:rPr>
              <a:t>Placed</a:t>
            </a:r>
            <a:r>
              <a:rPr lang="en-US" dirty="0"/>
              <a:t>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76BB0EE-6D99-40C3-16DE-25C8BC4933B7}"/>
              </a:ext>
            </a:extLst>
          </p:cNvPr>
          <p:cNvSpPr txBox="1">
            <a:spLocks/>
          </p:cNvSpPr>
          <p:nvPr/>
        </p:nvSpPr>
        <p:spPr>
          <a:xfrm>
            <a:off x="8574155" y="811880"/>
            <a:ext cx="2779643" cy="827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i="0" kern="1200">
                <a:solidFill>
                  <a:schemeClr val="bg1"/>
                </a:solidFill>
                <a:latin typeface="TPI Sans" pitchFamily="2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Plus Jakarta Sans" pitchFamily="2" charset="77"/>
                <a:cs typeface="Plus Jakarta Sans" pitchFamily="2" charset="77"/>
              </a:rPr>
              <a:t>Title Placed Here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60625-7D5B-10C0-1C97-417AAAB39AAA}"/>
              </a:ext>
            </a:extLst>
          </p:cNvPr>
          <p:cNvCxnSpPr/>
          <p:nvPr/>
        </p:nvCxnSpPr>
        <p:spPr>
          <a:xfrm>
            <a:off x="4083110" y="914400"/>
            <a:ext cx="0" cy="447241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E71C2C1-25CC-6103-EF17-84206A490DD0}"/>
              </a:ext>
            </a:extLst>
          </p:cNvPr>
          <p:cNvCxnSpPr/>
          <p:nvPr/>
        </p:nvCxnSpPr>
        <p:spPr>
          <a:xfrm>
            <a:off x="7956484" y="914400"/>
            <a:ext cx="0" cy="447241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5631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CCD2B-716D-FF8F-FE51-CF9221E4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01AAF-3B6C-3552-D4AD-8A69A8D32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52" y="2480732"/>
            <a:ext cx="5174974" cy="345016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89C54B"/>
                </a:solidFill>
              </a:rPr>
              <a:t>Lorem ipsum </a:t>
            </a:r>
            <a:r>
              <a:rPr lang="en-US" dirty="0"/>
              <a:t>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labore et dolore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br>
              <a:rPr lang="en-US" dirty="0"/>
            </a:br>
            <a:r>
              <a:rPr lang="en-US" dirty="0"/>
              <a:t>Ut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 nisi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aliquip</a:t>
            </a:r>
            <a:r>
              <a:rPr lang="en-US" dirty="0"/>
              <a:t> ex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 Duis </a:t>
            </a:r>
            <a:r>
              <a:rPr lang="en-US" dirty="0" err="1"/>
              <a:t>aute</a:t>
            </a:r>
            <a:r>
              <a:rPr lang="en-US" dirty="0"/>
              <a:t> </a:t>
            </a:r>
            <a:r>
              <a:rPr lang="en-US" dirty="0" err="1"/>
              <a:t>irure</a:t>
            </a:r>
            <a:r>
              <a:rPr lang="en-US" dirty="0"/>
              <a:t> dolor in </a:t>
            </a:r>
            <a:r>
              <a:rPr lang="en-US" dirty="0" err="1"/>
              <a:t>reprehenderit</a:t>
            </a:r>
            <a:r>
              <a:rPr lang="en-US" dirty="0"/>
              <a:t> in </a:t>
            </a:r>
            <a:r>
              <a:rPr lang="en-US" dirty="0" err="1"/>
              <a:t>voluptate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cillum</a:t>
            </a:r>
            <a:r>
              <a:rPr lang="en-US" dirty="0"/>
              <a:t> dolore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fugiat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pariatur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6" name="Picture Placeholder 5" descr="A person in a suit talking to a person&#10;&#10;Description automatically generated">
            <a:extLst>
              <a:ext uri="{FF2B5EF4-FFF2-40B4-BE49-F238E27FC236}">
                <a16:creationId xmlns:a16="http://schemas.microsoft.com/office/drawing/2014/main" id="{F5AE494A-B9FF-9ECB-C0AE-16A1EF80CF8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18039" r="180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25644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267B1-2E0C-6F3F-4026-956246DA6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Title Here</a:t>
            </a:r>
          </a:p>
        </p:txBody>
      </p:sp>
    </p:spTree>
    <p:extLst>
      <p:ext uri="{BB962C8B-B14F-4D97-AF65-F5344CB8AC3E}">
        <p14:creationId xmlns:p14="http://schemas.microsoft.com/office/powerpoint/2010/main" val="1103984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group of people standing outside a building&#10;&#10;Description automatically generated">
            <a:extLst>
              <a:ext uri="{FF2B5EF4-FFF2-40B4-BE49-F238E27FC236}">
                <a16:creationId xmlns:a16="http://schemas.microsoft.com/office/drawing/2014/main" id="{68A832D2-5408-8F59-0117-7077E05F432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3522" b="135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63760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erson holding a folder pointing to a group of people&#10;&#10;Description automatically generated">
            <a:extLst>
              <a:ext uri="{FF2B5EF4-FFF2-40B4-BE49-F238E27FC236}">
                <a16:creationId xmlns:a16="http://schemas.microsoft.com/office/drawing/2014/main" id="{8759C7D9-A739-4D0F-870C-05FA0648C46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5745" r="15745"/>
          <a:stretch>
            <a:fillRect/>
          </a:stretch>
        </p:blipFill>
        <p:spPr/>
      </p:pic>
      <p:pic>
        <p:nvPicPr>
          <p:cNvPr id="8" name="Picture Placeholder 7" descr="A group of people standing outside a building&#10;&#10;Description automatically generated">
            <a:extLst>
              <a:ext uri="{FF2B5EF4-FFF2-40B4-BE49-F238E27FC236}">
                <a16:creationId xmlns:a16="http://schemas.microsoft.com/office/drawing/2014/main" id="{F5E710EA-F3B2-F29F-C23D-FDA618B0FC7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13503" b="13503"/>
          <a:stretch>
            <a:fillRect/>
          </a:stretch>
        </p:blipFill>
        <p:spPr/>
      </p:pic>
      <p:pic>
        <p:nvPicPr>
          <p:cNvPr id="10" name="Picture Placeholder 9" descr="A person in a suit talking to a person&#10;&#10;Description automatically generated">
            <a:extLst>
              <a:ext uri="{FF2B5EF4-FFF2-40B4-BE49-F238E27FC236}">
                <a16:creationId xmlns:a16="http://schemas.microsoft.com/office/drawing/2014/main" id="{51915833-AEC7-910E-3E81-C6363374B72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/>
          <a:srcRect t="13522" b="135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56533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704</Words>
  <Application>Microsoft Office PowerPoint</Application>
  <PresentationFormat>Widescreen</PresentationFormat>
  <Paragraphs>45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Plus Jakarta Sans</vt:lpstr>
      <vt:lpstr>Plus Jakarta Sans SemiBold</vt:lpstr>
      <vt:lpstr>Office Theme</vt:lpstr>
      <vt:lpstr>1_Office Theme</vt:lpstr>
      <vt:lpstr>The Property Institute Presentation</vt:lpstr>
      <vt:lpstr>01.</vt:lpstr>
      <vt:lpstr>Page Title Here</vt:lpstr>
      <vt:lpstr>Page Title Here</vt:lpstr>
      <vt:lpstr>Title Placed Here</vt:lpstr>
      <vt:lpstr>Page Title Here</vt:lpstr>
      <vt:lpstr>Page Title Here</vt:lpstr>
      <vt:lpstr>PowerPoint Presentation</vt:lpstr>
      <vt:lpstr>PowerPoint Presentation</vt:lpstr>
      <vt:lpstr>02.</vt:lpstr>
      <vt:lpstr>Page Title Here</vt:lpstr>
      <vt:lpstr>Page Title Here</vt:lpstr>
      <vt:lpstr>Title Placed Here</vt:lpstr>
      <vt:lpstr>Page Title Here</vt:lpstr>
      <vt:lpstr>Page Title Here</vt:lpstr>
      <vt:lpstr>PowerPoint Presentation</vt:lpstr>
      <vt:lpstr>PowerPoint Presentation</vt:lpstr>
      <vt:lpstr>PowerPoint Presentation</vt:lpstr>
      <vt:lpstr>PowerPoint Presentation</vt:lpstr>
      <vt:lpstr>Contact Us: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Dylan Gant</dc:creator>
  <cp:lastModifiedBy>Lisa Petrucci</cp:lastModifiedBy>
  <cp:revision>33</cp:revision>
  <dcterms:created xsi:type="dcterms:W3CDTF">2023-11-23T16:36:16Z</dcterms:created>
  <dcterms:modified xsi:type="dcterms:W3CDTF">2024-03-12T17:56:22Z</dcterms:modified>
</cp:coreProperties>
</file>

<file path=docProps/thumbnail.jpeg>
</file>